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ACA6-2A8D-4E84-B293-60746B494CEB}" type="datetimeFigureOut">
              <a:rPr lang="en-GB" smtClean="0"/>
              <a:pPr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87FD-861E-46A7-B74B-C751CD2EEA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13cES7MMd8&amp;feature=relat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eowulf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959203" cy="447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Introduction to Beowulf Epic Poem</a:t>
            </a:r>
            <a:endParaRPr lang="en-GB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owulf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597" y="0"/>
            <a:ext cx="11472596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38" y="1285875"/>
            <a:ext cx="6694487" cy="7080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Beowulf is a long, epic poem.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00313"/>
            <a:ext cx="57150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srgbClr val="002060"/>
                </a:solidFill>
              </a:rPr>
              <a:t>Epic Poem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u="sng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</a:rPr>
              <a:t>An epic poem is a long poem that tells a story about the deeds of warriors and heroes.</a:t>
            </a:r>
            <a:endParaRPr 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71500" y="0"/>
            <a:ext cx="8143875" cy="23082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omic Sans MS" pitchFamily="66" charset="0"/>
              </a:rPr>
              <a:t>It was first composed in 650AD . We do not know exactly when it was first  told. It was not written down for another 300 years. </a:t>
            </a:r>
            <a:endParaRPr lang="en-US" sz="3600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5143500"/>
            <a:ext cx="8072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002060"/>
                </a:solidFill>
                <a:latin typeface="Comic Sans MS" pitchFamily="66" charset="0"/>
              </a:rPr>
              <a:t>How did people know the story if it was not written down?</a:t>
            </a:r>
            <a:endParaRPr lang="en-US" sz="32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3500438"/>
            <a:ext cx="864393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0		500		1000		1500		2000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214938" y="3786188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928938" y="3000375"/>
            <a:ext cx="214312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500313" y="2714625"/>
            <a:ext cx="1135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Beowulf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4643438" y="4143375"/>
            <a:ext cx="1512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Canterbury Tales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572375" y="3000375"/>
            <a:ext cx="214313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6228184" y="2357438"/>
            <a:ext cx="266429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Harry Potter and the Philosopher’s Stone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143750" y="3786188"/>
            <a:ext cx="2143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357938" y="4214813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Comic Sans MS" pitchFamily="66" charset="0"/>
              </a:rPr>
              <a:t>Alice in Wonderland</a:t>
            </a:r>
            <a:endParaRPr lang="en-US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214813" y="571500"/>
            <a:ext cx="4572000" cy="50165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omic Sans MS" pitchFamily="66" charset="0"/>
              </a:rPr>
              <a:t>Beowulf is famous for two reasons. </a:t>
            </a:r>
          </a:p>
          <a:p>
            <a:pPr>
              <a:buFont typeface="Wingdings" pitchFamily="2" charset="2"/>
              <a:buChar char="v"/>
            </a:pPr>
            <a:r>
              <a:rPr lang="en-GB" sz="3200">
                <a:latin typeface="Comic Sans MS" pitchFamily="66" charset="0"/>
              </a:rPr>
              <a:t>It was the first story ever written down in the language of the people who lived in the dark ages. </a:t>
            </a:r>
          </a:p>
          <a:p>
            <a:pPr>
              <a:buFont typeface="Wingdings" pitchFamily="2" charset="2"/>
              <a:buChar char="v"/>
            </a:pPr>
            <a:r>
              <a:rPr lang="en-GB" sz="3200">
                <a:latin typeface="Comic Sans MS" pitchFamily="66" charset="0"/>
              </a:rPr>
              <a:t>It is the oldest British story of which we have a record.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8" y="5786438"/>
            <a:ext cx="50720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</a:rPr>
              <a:t>&lt; Here is a page of the original manuscript.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owulf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597" y="0"/>
            <a:ext cx="11472596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beginnings…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poem Beowulf tells of Beowulf the Great, a warrior from Sweden, who travels to Denmark to end the twelve-year reign of terror of </a:t>
            </a:r>
            <a:r>
              <a:rPr lang="en-US" b="1" dirty="0" err="1" smtClean="0">
                <a:solidFill>
                  <a:srgbClr val="FFC000"/>
                </a:solidFill>
              </a:rPr>
              <a:t>Grendel</a:t>
            </a:r>
            <a:r>
              <a:rPr lang="en-US" b="1" dirty="0" smtClean="0">
                <a:solidFill>
                  <a:srgbClr val="FFC000"/>
                </a:solidFill>
              </a:rPr>
              <a:t> and </a:t>
            </a:r>
            <a:r>
              <a:rPr lang="en-US" b="1" dirty="0" err="1" smtClean="0">
                <a:solidFill>
                  <a:srgbClr val="FFC000"/>
                </a:solidFill>
              </a:rPr>
              <a:t>Grendel's</a:t>
            </a:r>
            <a:r>
              <a:rPr lang="en-US" b="1" dirty="0" smtClean="0">
                <a:solidFill>
                  <a:srgbClr val="FFC000"/>
                </a:solidFill>
              </a:rPr>
              <a:t> mother. 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Beowulf (Old English - pronounced [be-oh-</a:t>
            </a:r>
            <a:r>
              <a:rPr lang="en-US" b="1" dirty="0" err="1" smtClean="0">
                <a:solidFill>
                  <a:srgbClr val="FFC000"/>
                </a:solidFill>
              </a:rPr>
              <a:t>wulf</a:t>
            </a:r>
            <a:r>
              <a:rPr lang="en-US" b="1" dirty="0" smtClean="0">
                <a:solidFill>
                  <a:srgbClr val="FFC000"/>
                </a:solidFill>
              </a:rPr>
              <a:t>]) is a legendary </a:t>
            </a:r>
            <a:r>
              <a:rPr lang="en-US" b="1" dirty="0" err="1" smtClean="0">
                <a:solidFill>
                  <a:srgbClr val="FFC000"/>
                </a:solidFill>
              </a:rPr>
              <a:t>Geatish</a:t>
            </a:r>
            <a:r>
              <a:rPr lang="en-US" b="1" dirty="0" smtClean="0">
                <a:solidFill>
                  <a:srgbClr val="FFC000"/>
                </a:solidFill>
              </a:rPr>
              <a:t> hero and later turned king in the epic poem named after him, one of the oldest surviving pieces of literature in the English language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GB" u="sng" dirty="0" smtClean="0">
                <a:hlinkClick r:id="rId3"/>
              </a:rPr>
              <a:t>http://www.youtube.com/watch?v=Y13cES7MMd8&amp;feature=related</a:t>
            </a:r>
            <a:endParaRPr lang="en-GB" dirty="0" smtClean="0"/>
          </a:p>
          <a:p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215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The beginnings…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BCharnley</dc:creator>
  <cp:lastModifiedBy>BCharnley</cp:lastModifiedBy>
  <cp:revision>3</cp:revision>
  <dcterms:created xsi:type="dcterms:W3CDTF">2014-11-15T20:10:14Z</dcterms:created>
  <dcterms:modified xsi:type="dcterms:W3CDTF">2014-11-16T01:46:49Z</dcterms:modified>
</cp:coreProperties>
</file>